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CC"/>
    <a:srgbClr val="CBE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82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144713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814CE2-1C07-43F5-957F-A33BABCA5F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90CDA2-D65D-4BC5-B58C-549D829623CD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453F4-C175-4B1E-B2E8-36A8D6A74C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1CCEC-5E8D-47C1-92F9-D637430B22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DE8CC-AE6D-4879-95D6-93B1FF898A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F0B9C-301B-45DB-9499-FE2234872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E80D5-EBED-4D5C-BD72-51FC1C6BF1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1EE68-C18F-472E-A65D-EB50E123C7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3B508-6F87-41FD-A6F4-91B3411CF1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27A53-BCA3-4413-B6DA-232282E96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5E907-7D38-4050-80EB-1A1FE23DC8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A76C1-231D-4FEF-B775-EF59CFF91D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D4EFB-DE41-422A-B4A0-BAB3A89E7A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8C8B48-2E50-46EA-BB5E-C54212AF0A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3962400" y="5892800"/>
            <a:ext cx="2209800" cy="2743200"/>
          </a:xfrm>
          <a:prstGeom prst="rect">
            <a:avLst/>
          </a:prstGeom>
          <a:solidFill>
            <a:srgbClr val="CBE5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>
              <a:latin typeface="Tahoma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685800" y="5892800"/>
            <a:ext cx="2209800" cy="2743200"/>
          </a:xfrm>
          <a:prstGeom prst="rect">
            <a:avLst/>
          </a:prstGeom>
          <a:solidFill>
            <a:srgbClr val="CBE5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>
              <a:latin typeface="Tahoma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3962400" y="1993900"/>
            <a:ext cx="2209800" cy="2743200"/>
          </a:xfrm>
          <a:prstGeom prst="rect">
            <a:avLst/>
          </a:prstGeom>
          <a:solidFill>
            <a:srgbClr val="CBE5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>
              <a:latin typeface="Tahoma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85800" y="1993900"/>
            <a:ext cx="2209800" cy="2743200"/>
          </a:xfrm>
          <a:prstGeom prst="rect">
            <a:avLst/>
          </a:prstGeom>
          <a:solidFill>
            <a:srgbClr val="CBE5FF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>
              <a:latin typeface="Tahoma" pitchFamily="34" charset="0"/>
            </a:endParaRPr>
          </a:p>
        </p:txBody>
      </p:sp>
      <p:sp>
        <p:nvSpPr>
          <p:cNvPr id="2053" name="Text Box 5"/>
          <p:cNvSpPr txBox="1">
            <a:spLocks noChangeAspect="1" noChangeArrowheads="1"/>
          </p:cNvSpPr>
          <p:nvPr/>
        </p:nvSpPr>
        <p:spPr bwMode="auto">
          <a:xfrm>
            <a:off x="0" y="304800"/>
            <a:ext cx="685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latin typeface="Tahoma" pitchFamily="34" charset="0"/>
              </a:rPr>
              <a:t>Affinity Diagram Example</a:t>
            </a:r>
            <a:endParaRPr lang="en-US" sz="2400" b="1" dirty="0">
              <a:latin typeface="Tahoma" pitchFamily="34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85800" y="1270000"/>
            <a:ext cx="5486400" cy="34925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latin typeface="Tahoma" pitchFamily="34" charset="0"/>
              </a:rPr>
              <a:t>Header</a:t>
            </a:r>
            <a:endParaRPr lang="en-US" sz="1600" b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838200" y="1841500"/>
            <a:ext cx="1905000" cy="307777"/>
          </a:xfrm>
          <a:prstGeom prst="rect">
            <a:avLst/>
          </a:prstGeom>
          <a:solidFill>
            <a:srgbClr val="FFFFFF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latin typeface="Tahoma" pitchFamily="34" charset="0"/>
              </a:rPr>
              <a:t>Subheading</a:t>
            </a:r>
            <a:endParaRPr lang="en-US" sz="1400" b="1" dirty="0">
              <a:latin typeface="Tahom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838200" y="22987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Tahom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38200" y="2298700"/>
            <a:ext cx="1905000" cy="553998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 dirty="0" smtClean="0"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838200" y="31369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 sz="1200" dirty="0">
              <a:latin typeface="Tahom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838200" y="3898900"/>
            <a:ext cx="1905000" cy="553998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 dirty="0" smtClean="0"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114800" y="1841500"/>
            <a:ext cx="1905000" cy="307777"/>
          </a:xfrm>
          <a:prstGeom prst="rect">
            <a:avLst/>
          </a:prstGeom>
          <a:solidFill>
            <a:srgbClr val="FFFFFF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latin typeface="Tahoma" pitchFamily="34" charset="0"/>
              </a:rPr>
              <a:t>Subheading</a:t>
            </a:r>
            <a:endParaRPr lang="en-US" sz="1400" b="1" dirty="0">
              <a:latin typeface="Tahoma" pitchFamily="34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4114800" y="22987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Tahom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4114800" y="2298700"/>
            <a:ext cx="1905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114800" y="31369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 sz="1200" dirty="0">
              <a:latin typeface="Tahoma" pitchFamily="34" charset="0"/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4114800" y="3898900"/>
            <a:ext cx="1905000" cy="55399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 dirty="0" smtClean="0"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685800" y="5181600"/>
            <a:ext cx="2209800" cy="338554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latin typeface="Tahoma" pitchFamily="34" charset="0"/>
              </a:rPr>
              <a:t>Subheading</a:t>
            </a:r>
            <a:endParaRPr lang="en-US" sz="1600" b="1" dirty="0">
              <a:latin typeface="Tahoma" pitchFamily="34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838200" y="61976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Tahoma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838200" y="6172200"/>
            <a:ext cx="1905000" cy="55399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 dirty="0" smtClean="0"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838200" y="68580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200" dirty="0">
              <a:latin typeface="Tahoma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838200" y="7645400"/>
            <a:ext cx="1905000" cy="830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 dirty="0" smtClean="0"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3962400" y="5181600"/>
            <a:ext cx="2209800" cy="338554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latin typeface="Tahoma" pitchFamily="34" charset="0"/>
              </a:rPr>
              <a:t>Subheading</a:t>
            </a:r>
            <a:endParaRPr lang="en-US" sz="1600" b="1" dirty="0">
              <a:latin typeface="Tahoma" pitchFamily="34" charset="0"/>
            </a:endParaRP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4114800" y="6248400"/>
            <a:ext cx="1905000" cy="553998"/>
          </a:xfrm>
          <a:prstGeom prst="rect">
            <a:avLst/>
          </a:prstGeom>
          <a:solidFill>
            <a:schemeClr val="bg1"/>
          </a:solidFill>
          <a:ln w="127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4114800" y="7086600"/>
            <a:ext cx="1905000" cy="546100"/>
          </a:xfrm>
          <a:prstGeom prst="rect">
            <a:avLst/>
          </a:prstGeom>
          <a:solidFill>
            <a:schemeClr val="bg1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200" dirty="0">
              <a:latin typeface="Tahoma" pitchFamily="34" charset="0"/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4114800" y="7826375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1200" dirty="0">
              <a:latin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ffinity diagram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Affinity diagram</Template>
  <TotalTime>5</TotalTime>
  <Words>9</Words>
  <Application>Microsoft Office PowerPoint</Application>
  <PresentationFormat>Letter Paper (8.5x11 in)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Tahoma</vt:lpstr>
      <vt:lpstr>Affinity diagram</vt:lpstr>
      <vt:lpstr>Slide 1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Robyn Marsden</dc:creator>
  <cp:lastModifiedBy>Robyn Marsden</cp:lastModifiedBy>
  <cp:revision>2</cp:revision>
  <dcterms:created xsi:type="dcterms:W3CDTF">2010-09-29T22:01:49Z</dcterms:created>
  <dcterms:modified xsi:type="dcterms:W3CDTF">2010-09-29T22:06:50Z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TC061026321033</vt:lpwstr>
  </property>
</Properties>
</file>